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7"/>
    <p:restoredTop sz="94681"/>
  </p:normalViewPr>
  <p:slideViewPr>
    <p:cSldViewPr snapToGrid="0" snapToObjects="1">
      <p:cViewPr varScale="1">
        <p:scale>
          <a:sx n="72" d="100"/>
          <a:sy n="72" d="100"/>
        </p:scale>
        <p:origin x="23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1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5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6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0DE20-7EBB-604F-A1DC-164762444E38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18CB1-35DD-C74E-AB4C-652DCB839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1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Smith</dc:creator>
  <cp:lastModifiedBy>Scott Smith</cp:lastModifiedBy>
  <cp:revision>2</cp:revision>
  <dcterms:created xsi:type="dcterms:W3CDTF">2016-11-16T20:33:12Z</dcterms:created>
  <dcterms:modified xsi:type="dcterms:W3CDTF">2016-11-16T20:34:14Z</dcterms:modified>
</cp:coreProperties>
</file>